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75" r:id="rId3"/>
    <p:sldId id="278" r:id="rId4"/>
    <p:sldId id="279" r:id="rId5"/>
    <p:sldId id="280" r:id="rId6"/>
    <p:sldId id="282" r:id="rId7"/>
    <p:sldId id="283" r:id="rId8"/>
    <p:sldId id="281" r:id="rId9"/>
    <p:sldId id="286" r:id="rId10"/>
    <p:sldId id="284" r:id="rId11"/>
    <p:sldId id="285" r:id="rId12"/>
    <p:sldId id="276" r:id="rId13"/>
    <p:sldId id="295" r:id="rId14"/>
    <p:sldId id="296" r:id="rId15"/>
    <p:sldId id="298" r:id="rId16"/>
    <p:sldId id="297" r:id="rId17"/>
    <p:sldId id="299" r:id="rId18"/>
    <p:sldId id="300" r:id="rId19"/>
    <p:sldId id="301" r:id="rId20"/>
    <p:sldId id="302" r:id="rId21"/>
    <p:sldId id="303" r:id="rId22"/>
    <p:sldId id="277" r:id="rId23"/>
    <p:sldId id="287" r:id="rId24"/>
    <p:sldId id="288" r:id="rId25"/>
    <p:sldId id="289" r:id="rId26"/>
    <p:sldId id="305" r:id="rId27"/>
    <p:sldId id="306" r:id="rId28"/>
    <p:sldId id="30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E3481-6CB9-4C9A-B017-8861D5D2950D}" v="53" dt="2024-11-05T01:13:20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3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FARAAZMAN BIN FAROOQ S" userId="79243edb4dd310bc" providerId="LiveId" clId="{1CEE3481-6CB9-4C9A-B017-8861D5D2950D}"/>
    <pc:docChg chg="undo redo custSel addSld modSld">
      <pc:chgData name="MOHAMED FARAAZMAN BIN FAROOQ S" userId="79243edb4dd310bc" providerId="LiveId" clId="{1CEE3481-6CB9-4C9A-B017-8861D5D2950D}" dt="2024-11-05T01:13:20.638" v="89"/>
      <pc:docMkLst>
        <pc:docMk/>
      </pc:docMkLst>
      <pc:sldChg chg="modSp modAnim">
        <pc:chgData name="MOHAMED FARAAZMAN BIN FAROOQ S" userId="79243edb4dd310bc" providerId="LiveId" clId="{1CEE3481-6CB9-4C9A-B017-8861D5D2950D}" dt="2024-11-05T01:13:20.638" v="89"/>
        <pc:sldMkLst>
          <pc:docMk/>
          <pc:sldMk cId="1561208956" sldId="257"/>
        </pc:sldMkLst>
        <pc:spChg chg="mod">
          <ac:chgData name="MOHAMED FARAAZMAN BIN FAROOQ S" userId="79243edb4dd310bc" providerId="LiveId" clId="{1CEE3481-6CB9-4C9A-B017-8861D5D2950D}" dt="2024-11-05T01:07:27.536" v="44"/>
          <ac:spMkLst>
            <pc:docMk/>
            <pc:sldMk cId="1561208956" sldId="257"/>
            <ac:spMk id="5" creationId="{7C1BEF7A-E932-6D24-E0D7-0A1FCD60D2C9}"/>
          </ac:spMkLst>
        </pc:spChg>
        <pc:picChg chg="mod">
          <ac:chgData name="MOHAMED FARAAZMAN BIN FAROOQ S" userId="79243edb4dd310bc" providerId="LiveId" clId="{1CEE3481-6CB9-4C9A-B017-8861D5D2950D}" dt="2024-11-05T01:06:44.214" v="43"/>
          <ac:picMkLst>
            <pc:docMk/>
            <pc:sldMk cId="1561208956" sldId="257"/>
            <ac:picMk id="3" creationId="{ABA04EA7-041A-39EE-78C0-42885B7D6F28}"/>
          </ac:picMkLst>
        </pc:picChg>
      </pc:sldChg>
      <pc:sldChg chg="modSp new mod">
        <pc:chgData name="MOHAMED FARAAZMAN BIN FAROOQ S" userId="79243edb4dd310bc" providerId="LiveId" clId="{1CEE3481-6CB9-4C9A-B017-8861D5D2950D}" dt="2024-10-31T14:47:01.907" v="7" actId="113"/>
        <pc:sldMkLst>
          <pc:docMk/>
          <pc:sldMk cId="1600384546" sldId="274"/>
        </pc:sldMkLst>
        <pc:spChg chg="mod">
          <ac:chgData name="MOHAMED FARAAZMAN BIN FAROOQ S" userId="79243edb4dd310bc" providerId="LiveId" clId="{1CEE3481-6CB9-4C9A-B017-8861D5D2950D}" dt="2024-10-31T14:47:01.907" v="7" actId="113"/>
          <ac:spMkLst>
            <pc:docMk/>
            <pc:sldMk cId="1600384546" sldId="274"/>
            <ac:spMk id="2" creationId="{14E60933-3379-3DF8-80F4-6787F5E0A093}"/>
          </ac:spMkLst>
        </pc:spChg>
      </pc:sldChg>
      <pc:sldChg chg="modSp">
        <pc:chgData name="MOHAMED FARAAZMAN BIN FAROOQ S" userId="79243edb4dd310bc" providerId="LiveId" clId="{1CEE3481-6CB9-4C9A-B017-8861D5D2950D}" dt="2024-11-05T01:08:09.009" v="45"/>
        <pc:sldMkLst>
          <pc:docMk/>
          <pc:sldMk cId="206697844" sldId="275"/>
        </pc:sldMkLst>
        <pc:picChg chg="mod">
          <ac:chgData name="MOHAMED FARAAZMAN BIN FAROOQ S" userId="79243edb4dd310bc" providerId="LiveId" clId="{1CEE3481-6CB9-4C9A-B017-8861D5D2950D}" dt="2024-11-05T01:08:09.009" v="45"/>
          <ac:picMkLst>
            <pc:docMk/>
            <pc:sldMk cId="206697844" sldId="275"/>
            <ac:picMk id="5" creationId="{9D24468A-9910-E37E-0119-7FB861ABCA7A}"/>
          </ac:picMkLst>
        </pc:picChg>
      </pc:sldChg>
      <pc:sldChg chg="modSp mod">
        <pc:chgData name="MOHAMED FARAAZMAN BIN FAROOQ S" userId="79243edb4dd310bc" providerId="LiveId" clId="{1CEE3481-6CB9-4C9A-B017-8861D5D2950D}" dt="2024-11-05T01:10:28.524" v="61" actId="1036"/>
        <pc:sldMkLst>
          <pc:docMk/>
          <pc:sldMk cId="1879490929" sldId="276"/>
        </pc:sldMkLst>
        <pc:picChg chg="mod">
          <ac:chgData name="MOHAMED FARAAZMAN BIN FAROOQ S" userId="79243edb4dd310bc" providerId="LiveId" clId="{1CEE3481-6CB9-4C9A-B017-8861D5D2950D}" dt="2024-11-05T01:10:28.524" v="61" actId="1036"/>
          <ac:picMkLst>
            <pc:docMk/>
            <pc:sldMk cId="1879490929" sldId="276"/>
            <ac:picMk id="5" creationId="{79DB90DC-CDD7-9B9C-83AD-5B079D6C96ED}"/>
          </ac:picMkLst>
        </pc:picChg>
      </pc:sldChg>
      <pc:sldChg chg="modSp">
        <pc:chgData name="MOHAMED FARAAZMAN BIN FAROOQ S" userId="79243edb4dd310bc" providerId="LiveId" clId="{1CEE3481-6CB9-4C9A-B017-8861D5D2950D}" dt="2024-11-05T01:10:58.271" v="62"/>
        <pc:sldMkLst>
          <pc:docMk/>
          <pc:sldMk cId="963053845" sldId="277"/>
        </pc:sldMkLst>
        <pc:picChg chg="mod">
          <ac:chgData name="MOHAMED FARAAZMAN BIN FAROOQ S" userId="79243edb4dd310bc" providerId="LiveId" clId="{1CEE3481-6CB9-4C9A-B017-8861D5D2950D}" dt="2024-11-05T01:10:58.271" v="62"/>
          <ac:picMkLst>
            <pc:docMk/>
            <pc:sldMk cId="963053845" sldId="277"/>
            <ac:picMk id="5" creationId="{202FE5A7-E7FC-F7BD-84F4-D47BFBE48573}"/>
          </ac:picMkLst>
        </pc:picChg>
      </pc:sldChg>
      <pc:sldChg chg="modSp mod">
        <pc:chgData name="MOHAMED FARAAZMAN BIN FAROOQ S" userId="79243edb4dd310bc" providerId="LiveId" clId="{1CEE3481-6CB9-4C9A-B017-8861D5D2950D}" dt="2024-11-05T01:08:24.350" v="48" actId="1035"/>
        <pc:sldMkLst>
          <pc:docMk/>
          <pc:sldMk cId="1173133352" sldId="278"/>
        </pc:sldMkLst>
        <pc:picChg chg="mod">
          <ac:chgData name="MOHAMED FARAAZMAN BIN FAROOQ S" userId="79243edb4dd310bc" providerId="LiveId" clId="{1CEE3481-6CB9-4C9A-B017-8861D5D2950D}" dt="2024-11-05T01:08:24.350" v="48" actId="1035"/>
          <ac:picMkLst>
            <pc:docMk/>
            <pc:sldMk cId="1173133352" sldId="278"/>
            <ac:picMk id="5" creationId="{6249A90F-88CB-754E-EFC0-0A02F3EC710F}"/>
          </ac:picMkLst>
        </pc:picChg>
      </pc:sldChg>
      <pc:sldChg chg="modSp">
        <pc:chgData name="MOHAMED FARAAZMAN BIN FAROOQ S" userId="79243edb4dd310bc" providerId="LiveId" clId="{1CEE3481-6CB9-4C9A-B017-8861D5D2950D}" dt="2024-11-05T01:08:33.675" v="49"/>
        <pc:sldMkLst>
          <pc:docMk/>
          <pc:sldMk cId="1936253390" sldId="279"/>
        </pc:sldMkLst>
        <pc:picChg chg="mod">
          <ac:chgData name="MOHAMED FARAAZMAN BIN FAROOQ S" userId="79243edb4dd310bc" providerId="LiveId" clId="{1CEE3481-6CB9-4C9A-B017-8861D5D2950D}" dt="2024-11-05T01:08:33.675" v="49"/>
          <ac:picMkLst>
            <pc:docMk/>
            <pc:sldMk cId="1936253390" sldId="279"/>
            <ac:picMk id="5" creationId="{6F7ABEC7-EA24-28B3-8FE3-03496B14D348}"/>
          </ac:picMkLst>
        </pc:picChg>
      </pc:sldChg>
      <pc:sldChg chg="modSp">
        <pc:chgData name="MOHAMED FARAAZMAN BIN FAROOQ S" userId="79243edb4dd310bc" providerId="LiveId" clId="{1CEE3481-6CB9-4C9A-B017-8861D5D2950D}" dt="2024-11-05T01:08:40.930" v="50"/>
        <pc:sldMkLst>
          <pc:docMk/>
          <pc:sldMk cId="3413663681" sldId="280"/>
        </pc:sldMkLst>
        <pc:picChg chg="mod">
          <ac:chgData name="MOHAMED FARAAZMAN BIN FAROOQ S" userId="79243edb4dd310bc" providerId="LiveId" clId="{1CEE3481-6CB9-4C9A-B017-8861D5D2950D}" dt="2024-11-05T01:08:40.930" v="50"/>
          <ac:picMkLst>
            <pc:docMk/>
            <pc:sldMk cId="3413663681" sldId="280"/>
            <ac:picMk id="5" creationId="{FAB6706D-72D7-5CD1-FA88-7A5420510038}"/>
          </ac:picMkLst>
        </pc:picChg>
      </pc:sldChg>
      <pc:sldChg chg="modSp">
        <pc:chgData name="MOHAMED FARAAZMAN BIN FAROOQ S" userId="79243edb4dd310bc" providerId="LiveId" clId="{1CEE3481-6CB9-4C9A-B017-8861D5D2950D}" dt="2024-11-05T01:09:01.207" v="53"/>
        <pc:sldMkLst>
          <pc:docMk/>
          <pc:sldMk cId="3201537551" sldId="281"/>
        </pc:sldMkLst>
        <pc:picChg chg="mod">
          <ac:chgData name="MOHAMED FARAAZMAN BIN FAROOQ S" userId="79243edb4dd310bc" providerId="LiveId" clId="{1CEE3481-6CB9-4C9A-B017-8861D5D2950D}" dt="2024-11-05T01:09:01.207" v="53"/>
          <ac:picMkLst>
            <pc:docMk/>
            <pc:sldMk cId="3201537551" sldId="281"/>
            <ac:picMk id="5" creationId="{222F845E-178C-10FE-D4A9-E165285B2DD8}"/>
          </ac:picMkLst>
        </pc:picChg>
      </pc:sldChg>
      <pc:sldChg chg="modSp">
        <pc:chgData name="MOHAMED FARAAZMAN BIN FAROOQ S" userId="79243edb4dd310bc" providerId="LiveId" clId="{1CEE3481-6CB9-4C9A-B017-8861D5D2950D}" dt="2024-11-05T01:08:51.047" v="51"/>
        <pc:sldMkLst>
          <pc:docMk/>
          <pc:sldMk cId="232942191" sldId="282"/>
        </pc:sldMkLst>
        <pc:picChg chg="mod">
          <ac:chgData name="MOHAMED FARAAZMAN BIN FAROOQ S" userId="79243edb4dd310bc" providerId="LiveId" clId="{1CEE3481-6CB9-4C9A-B017-8861D5D2950D}" dt="2024-11-05T01:08:51.047" v="51"/>
          <ac:picMkLst>
            <pc:docMk/>
            <pc:sldMk cId="232942191" sldId="282"/>
            <ac:picMk id="5" creationId="{47AECBE5-38F5-3F3D-3225-6B9AF3ABF0AB}"/>
          </ac:picMkLst>
        </pc:picChg>
      </pc:sldChg>
      <pc:sldChg chg="modSp">
        <pc:chgData name="MOHAMED FARAAZMAN BIN FAROOQ S" userId="79243edb4dd310bc" providerId="LiveId" clId="{1CEE3481-6CB9-4C9A-B017-8861D5D2950D}" dt="2024-11-05T01:08:56.197" v="52"/>
        <pc:sldMkLst>
          <pc:docMk/>
          <pc:sldMk cId="1832606758" sldId="283"/>
        </pc:sldMkLst>
        <pc:picChg chg="mod">
          <ac:chgData name="MOHAMED FARAAZMAN BIN FAROOQ S" userId="79243edb4dd310bc" providerId="LiveId" clId="{1CEE3481-6CB9-4C9A-B017-8861D5D2950D}" dt="2024-11-05T01:08:56.197" v="52"/>
          <ac:picMkLst>
            <pc:docMk/>
            <pc:sldMk cId="1832606758" sldId="283"/>
            <ac:picMk id="5" creationId="{6D82CCA4-3099-FF1B-74DB-5785747FB11A}"/>
          </ac:picMkLst>
        </pc:picChg>
      </pc:sldChg>
      <pc:sldChg chg="modSp">
        <pc:chgData name="MOHAMED FARAAZMAN BIN FAROOQ S" userId="79243edb4dd310bc" providerId="LiveId" clId="{1CEE3481-6CB9-4C9A-B017-8861D5D2950D}" dt="2024-11-05T01:09:20.269" v="55"/>
        <pc:sldMkLst>
          <pc:docMk/>
          <pc:sldMk cId="2936191285" sldId="284"/>
        </pc:sldMkLst>
        <pc:picChg chg="mod">
          <ac:chgData name="MOHAMED FARAAZMAN BIN FAROOQ S" userId="79243edb4dd310bc" providerId="LiveId" clId="{1CEE3481-6CB9-4C9A-B017-8861D5D2950D}" dt="2024-11-05T01:09:20.269" v="55"/>
          <ac:picMkLst>
            <pc:docMk/>
            <pc:sldMk cId="2936191285" sldId="284"/>
            <ac:picMk id="5" creationId="{B686A016-20F6-C9AE-5C71-ED86BB0D90B8}"/>
          </ac:picMkLst>
        </pc:picChg>
      </pc:sldChg>
      <pc:sldChg chg="modSp">
        <pc:chgData name="MOHAMED FARAAZMAN BIN FAROOQ S" userId="79243edb4dd310bc" providerId="LiveId" clId="{1CEE3481-6CB9-4C9A-B017-8861D5D2950D}" dt="2024-11-05T01:09:26.615" v="56"/>
        <pc:sldMkLst>
          <pc:docMk/>
          <pc:sldMk cId="339303143" sldId="285"/>
        </pc:sldMkLst>
        <pc:picChg chg="mod">
          <ac:chgData name="MOHAMED FARAAZMAN BIN FAROOQ S" userId="79243edb4dd310bc" providerId="LiveId" clId="{1CEE3481-6CB9-4C9A-B017-8861D5D2950D}" dt="2024-11-05T01:09:26.615" v="56"/>
          <ac:picMkLst>
            <pc:docMk/>
            <pc:sldMk cId="339303143" sldId="285"/>
            <ac:picMk id="5" creationId="{DD886C92-0DD5-A48B-961B-83292E2F1897}"/>
          </ac:picMkLst>
        </pc:picChg>
      </pc:sldChg>
      <pc:sldChg chg="modSp">
        <pc:chgData name="MOHAMED FARAAZMAN BIN FAROOQ S" userId="79243edb4dd310bc" providerId="LiveId" clId="{1CEE3481-6CB9-4C9A-B017-8861D5D2950D}" dt="2024-11-05T01:09:10.771" v="54"/>
        <pc:sldMkLst>
          <pc:docMk/>
          <pc:sldMk cId="3976690927" sldId="286"/>
        </pc:sldMkLst>
        <pc:picChg chg="mod">
          <ac:chgData name="MOHAMED FARAAZMAN BIN FAROOQ S" userId="79243edb4dd310bc" providerId="LiveId" clId="{1CEE3481-6CB9-4C9A-B017-8861D5D2950D}" dt="2024-11-05T01:09:10.771" v="54"/>
          <ac:picMkLst>
            <pc:docMk/>
            <pc:sldMk cId="3976690927" sldId="286"/>
            <ac:picMk id="5" creationId="{93E3D239-275D-2D6C-76FB-59E02398C0B9}"/>
          </ac:picMkLst>
        </pc:picChg>
      </pc:sldChg>
      <pc:sldChg chg="modSp">
        <pc:chgData name="MOHAMED FARAAZMAN BIN FAROOQ S" userId="79243edb4dd310bc" providerId="LiveId" clId="{1CEE3481-6CB9-4C9A-B017-8861D5D2950D}" dt="2024-11-05T01:11:12.211" v="64"/>
        <pc:sldMkLst>
          <pc:docMk/>
          <pc:sldMk cId="2047998156" sldId="287"/>
        </pc:sldMkLst>
        <pc:picChg chg="mod">
          <ac:chgData name="MOHAMED FARAAZMAN BIN FAROOQ S" userId="79243edb4dd310bc" providerId="LiveId" clId="{1CEE3481-6CB9-4C9A-B017-8861D5D2950D}" dt="2024-11-05T01:11:12.211" v="64"/>
          <ac:picMkLst>
            <pc:docMk/>
            <pc:sldMk cId="2047998156" sldId="287"/>
            <ac:picMk id="5" creationId="{80CB990A-542F-230F-3F23-9C60EEA87FC4}"/>
          </ac:picMkLst>
        </pc:picChg>
      </pc:sldChg>
      <pc:sldChg chg="modSp">
        <pc:chgData name="MOHAMED FARAAZMAN BIN FAROOQ S" userId="79243edb4dd310bc" providerId="LiveId" clId="{1CEE3481-6CB9-4C9A-B017-8861D5D2950D}" dt="2024-11-05T01:11:29.423" v="66"/>
        <pc:sldMkLst>
          <pc:docMk/>
          <pc:sldMk cId="351965978" sldId="288"/>
        </pc:sldMkLst>
        <pc:picChg chg="mod">
          <ac:chgData name="MOHAMED FARAAZMAN BIN FAROOQ S" userId="79243edb4dd310bc" providerId="LiveId" clId="{1CEE3481-6CB9-4C9A-B017-8861D5D2950D}" dt="2024-11-05T01:11:29.423" v="66"/>
          <ac:picMkLst>
            <pc:docMk/>
            <pc:sldMk cId="351965978" sldId="288"/>
            <ac:picMk id="5" creationId="{80774F11-FB2B-8239-AC56-2784FBFC05E4}"/>
          </ac:picMkLst>
        </pc:picChg>
      </pc:sldChg>
      <pc:sldChg chg="modSp">
        <pc:chgData name="MOHAMED FARAAZMAN BIN FAROOQ S" userId="79243edb4dd310bc" providerId="LiveId" clId="{1CEE3481-6CB9-4C9A-B017-8861D5D2950D}" dt="2024-11-05T01:11:38.526" v="67"/>
        <pc:sldMkLst>
          <pc:docMk/>
          <pc:sldMk cId="3680342397" sldId="289"/>
        </pc:sldMkLst>
        <pc:picChg chg="mod">
          <ac:chgData name="MOHAMED FARAAZMAN BIN FAROOQ S" userId="79243edb4dd310bc" providerId="LiveId" clId="{1CEE3481-6CB9-4C9A-B017-8861D5D2950D}" dt="2024-11-05T01:11:38.526" v="67"/>
          <ac:picMkLst>
            <pc:docMk/>
            <pc:sldMk cId="3680342397" sldId="289"/>
            <ac:picMk id="5" creationId="{36B232F5-8835-DB79-34F0-C88FEDF53BAC}"/>
          </ac:picMkLst>
        </pc:picChg>
      </pc:sldChg>
      <pc:sldChg chg="modSp mod">
        <pc:chgData name="MOHAMED FARAAZMAN BIN FAROOQ S" userId="79243edb4dd310bc" providerId="LiveId" clId="{1CEE3481-6CB9-4C9A-B017-8861D5D2950D}" dt="2024-11-05T01:03:41.147" v="21" actId="404"/>
        <pc:sldMkLst>
          <pc:docMk/>
          <pc:sldMk cId="571670079" sldId="295"/>
        </pc:sldMkLst>
        <pc:spChg chg="mod">
          <ac:chgData name="MOHAMED FARAAZMAN BIN FAROOQ S" userId="79243edb4dd310bc" providerId="LiveId" clId="{1CEE3481-6CB9-4C9A-B017-8861D5D2950D}" dt="2024-11-05T01:03:41.147" v="21" actId="404"/>
          <ac:spMkLst>
            <pc:docMk/>
            <pc:sldMk cId="571670079" sldId="295"/>
            <ac:spMk id="2" creationId="{641D960C-4EB9-B0F8-BEF9-170DBA2E66F3}"/>
          </ac:spMkLst>
        </pc:spChg>
      </pc:sldChg>
      <pc:sldChg chg="addSp delSp modSp mod">
        <pc:chgData name="MOHAMED FARAAZMAN BIN FAROOQ S" userId="79243edb4dd310bc" providerId="LiveId" clId="{1CEE3481-6CB9-4C9A-B017-8861D5D2950D}" dt="2024-11-05T01:03:48.043" v="22" actId="108"/>
        <pc:sldMkLst>
          <pc:docMk/>
          <pc:sldMk cId="2880617257" sldId="296"/>
        </pc:sldMkLst>
        <pc:spChg chg="add del mod">
          <ac:chgData name="MOHAMED FARAAZMAN BIN FAROOQ S" userId="79243edb4dd310bc" providerId="LiveId" clId="{1CEE3481-6CB9-4C9A-B017-8861D5D2950D}" dt="2024-11-05T01:03:48.043" v="22" actId="108"/>
          <ac:spMkLst>
            <pc:docMk/>
            <pc:sldMk cId="2880617257" sldId="296"/>
            <ac:spMk id="2" creationId="{292B6CA7-17C0-1C3C-C5B9-E00C3BD3ABDE}"/>
          </ac:spMkLst>
        </pc:spChg>
        <pc:spChg chg="add mod">
          <ac:chgData name="MOHAMED FARAAZMAN BIN FAROOQ S" userId="79243edb4dd310bc" providerId="LiveId" clId="{1CEE3481-6CB9-4C9A-B017-8861D5D2950D}" dt="2024-11-05T01:03:35.061" v="19"/>
          <ac:spMkLst>
            <pc:docMk/>
            <pc:sldMk cId="2880617257" sldId="296"/>
            <ac:spMk id="3" creationId="{8C0BEFE5-7F90-49A7-CA7C-604BF4D4F503}"/>
          </ac:spMkLst>
        </pc:spChg>
        <pc:spChg chg="add del mod">
          <ac:chgData name="MOHAMED FARAAZMAN BIN FAROOQ S" userId="79243edb4dd310bc" providerId="LiveId" clId="{1CEE3481-6CB9-4C9A-B017-8861D5D2950D}" dt="2024-11-05T01:03:34.637" v="18" actId="478"/>
          <ac:spMkLst>
            <pc:docMk/>
            <pc:sldMk cId="2880617257" sldId="296"/>
            <ac:spMk id="6" creationId="{5B5426E4-A288-FC83-3E83-37D82D45D345}"/>
          </ac:spMkLst>
        </pc:spChg>
      </pc:sldChg>
      <pc:sldChg chg="modSp mod">
        <pc:chgData name="MOHAMED FARAAZMAN BIN FAROOQ S" userId="79243edb4dd310bc" providerId="LiveId" clId="{1CEE3481-6CB9-4C9A-B017-8861D5D2950D}" dt="2024-11-05T01:04:00.278" v="24" actId="108"/>
        <pc:sldMkLst>
          <pc:docMk/>
          <pc:sldMk cId="2769131965" sldId="297"/>
        </pc:sldMkLst>
        <pc:spChg chg="mod">
          <ac:chgData name="MOHAMED FARAAZMAN BIN FAROOQ S" userId="79243edb4dd310bc" providerId="LiveId" clId="{1CEE3481-6CB9-4C9A-B017-8861D5D2950D}" dt="2024-11-05T01:04:00.278" v="24" actId="108"/>
          <ac:spMkLst>
            <pc:docMk/>
            <pc:sldMk cId="2769131965" sldId="297"/>
            <ac:spMk id="2" creationId="{7C10D8E8-C051-5594-3FBE-0DC1B3AD3133}"/>
          </ac:spMkLst>
        </pc:spChg>
      </pc:sldChg>
      <pc:sldChg chg="modSp mod">
        <pc:chgData name="MOHAMED FARAAZMAN BIN FAROOQ S" userId="79243edb4dd310bc" providerId="LiveId" clId="{1CEE3481-6CB9-4C9A-B017-8861D5D2950D}" dt="2024-11-05T01:03:53.776" v="23" actId="108"/>
        <pc:sldMkLst>
          <pc:docMk/>
          <pc:sldMk cId="3650605797" sldId="298"/>
        </pc:sldMkLst>
        <pc:spChg chg="mod">
          <ac:chgData name="MOHAMED FARAAZMAN BIN FAROOQ S" userId="79243edb4dd310bc" providerId="LiveId" clId="{1CEE3481-6CB9-4C9A-B017-8861D5D2950D}" dt="2024-11-05T01:03:53.776" v="23" actId="108"/>
          <ac:spMkLst>
            <pc:docMk/>
            <pc:sldMk cId="3650605797" sldId="298"/>
            <ac:spMk id="2" creationId="{9D57BCDD-9E05-E40D-D7E5-58D6215C1C51}"/>
          </ac:spMkLst>
        </pc:spChg>
      </pc:sldChg>
      <pc:sldChg chg="modSp mod">
        <pc:chgData name="MOHAMED FARAAZMAN BIN FAROOQ S" userId="79243edb4dd310bc" providerId="LiveId" clId="{1CEE3481-6CB9-4C9A-B017-8861D5D2950D}" dt="2024-11-05T01:04:05.712" v="25" actId="108"/>
        <pc:sldMkLst>
          <pc:docMk/>
          <pc:sldMk cId="1881569263" sldId="299"/>
        </pc:sldMkLst>
        <pc:spChg chg="mod">
          <ac:chgData name="MOHAMED FARAAZMAN BIN FAROOQ S" userId="79243edb4dd310bc" providerId="LiveId" clId="{1CEE3481-6CB9-4C9A-B017-8861D5D2950D}" dt="2024-11-05T01:04:05.712" v="25" actId="108"/>
          <ac:spMkLst>
            <pc:docMk/>
            <pc:sldMk cId="1881569263" sldId="299"/>
            <ac:spMk id="2" creationId="{365595B3-A914-C189-5FC2-ACA9195B99E7}"/>
          </ac:spMkLst>
        </pc:spChg>
      </pc:sldChg>
      <pc:sldChg chg="modSp mod">
        <pc:chgData name="MOHAMED FARAAZMAN BIN FAROOQ S" userId="79243edb4dd310bc" providerId="LiveId" clId="{1CEE3481-6CB9-4C9A-B017-8861D5D2950D}" dt="2024-11-05T01:04:11.134" v="26" actId="108"/>
        <pc:sldMkLst>
          <pc:docMk/>
          <pc:sldMk cId="2593312297" sldId="300"/>
        </pc:sldMkLst>
        <pc:spChg chg="mod">
          <ac:chgData name="MOHAMED FARAAZMAN BIN FAROOQ S" userId="79243edb4dd310bc" providerId="LiveId" clId="{1CEE3481-6CB9-4C9A-B017-8861D5D2950D}" dt="2024-11-05T01:04:11.134" v="26" actId="108"/>
          <ac:spMkLst>
            <pc:docMk/>
            <pc:sldMk cId="2593312297" sldId="300"/>
            <ac:spMk id="2" creationId="{287ED8F1-ACAF-04FF-DAD2-D52F9BA320DB}"/>
          </ac:spMkLst>
        </pc:spChg>
      </pc:sldChg>
      <pc:sldChg chg="modSp mod">
        <pc:chgData name="MOHAMED FARAAZMAN BIN FAROOQ S" userId="79243edb4dd310bc" providerId="LiveId" clId="{1CEE3481-6CB9-4C9A-B017-8861D5D2950D}" dt="2024-11-05T01:04:17.567" v="27" actId="108"/>
        <pc:sldMkLst>
          <pc:docMk/>
          <pc:sldMk cId="461853100" sldId="301"/>
        </pc:sldMkLst>
        <pc:spChg chg="mod">
          <ac:chgData name="MOHAMED FARAAZMAN BIN FAROOQ S" userId="79243edb4dd310bc" providerId="LiveId" clId="{1CEE3481-6CB9-4C9A-B017-8861D5D2950D}" dt="2024-11-05T01:04:17.567" v="27" actId="108"/>
          <ac:spMkLst>
            <pc:docMk/>
            <pc:sldMk cId="461853100" sldId="301"/>
            <ac:spMk id="2" creationId="{2F2BB43F-4EE6-5CED-B0F1-5FC4A4D7C4C0}"/>
          </ac:spMkLst>
        </pc:spChg>
      </pc:sldChg>
      <pc:sldChg chg="modSp mod setBg">
        <pc:chgData name="MOHAMED FARAAZMAN BIN FAROOQ S" userId="79243edb4dd310bc" providerId="LiveId" clId="{1CEE3481-6CB9-4C9A-B017-8861D5D2950D}" dt="2024-11-05T01:04:31.983" v="29" actId="108"/>
        <pc:sldMkLst>
          <pc:docMk/>
          <pc:sldMk cId="51107504" sldId="302"/>
        </pc:sldMkLst>
        <pc:spChg chg="mod">
          <ac:chgData name="MOHAMED FARAAZMAN BIN FAROOQ S" userId="79243edb4dd310bc" providerId="LiveId" clId="{1CEE3481-6CB9-4C9A-B017-8861D5D2950D}" dt="2024-11-05T01:04:31.983" v="29" actId="108"/>
          <ac:spMkLst>
            <pc:docMk/>
            <pc:sldMk cId="51107504" sldId="302"/>
            <ac:spMk id="2" creationId="{18605771-775F-B9CD-C7CC-8B63B3F7C833}"/>
          </ac:spMkLst>
        </pc:spChg>
      </pc:sldChg>
      <pc:sldChg chg="modSp mod">
        <pc:chgData name="MOHAMED FARAAZMAN BIN FAROOQ S" userId="79243edb4dd310bc" providerId="LiveId" clId="{1CEE3481-6CB9-4C9A-B017-8861D5D2950D}" dt="2024-11-05T01:04:37.417" v="30" actId="108"/>
        <pc:sldMkLst>
          <pc:docMk/>
          <pc:sldMk cId="1986182928" sldId="303"/>
        </pc:sldMkLst>
        <pc:spChg chg="mod">
          <ac:chgData name="MOHAMED FARAAZMAN BIN FAROOQ S" userId="79243edb4dd310bc" providerId="LiveId" clId="{1CEE3481-6CB9-4C9A-B017-8861D5D2950D}" dt="2024-11-05T01:04:37.417" v="30" actId="108"/>
          <ac:spMkLst>
            <pc:docMk/>
            <pc:sldMk cId="1986182928" sldId="303"/>
            <ac:spMk id="2" creationId="{E9547DF7-5F3E-02BA-6C81-AF5DFE332C05}"/>
          </ac:spMkLst>
        </pc:spChg>
      </pc:sldChg>
      <pc:sldChg chg="modSp mod modAnim">
        <pc:chgData name="MOHAMED FARAAZMAN BIN FAROOQ S" userId="79243edb4dd310bc" providerId="LiveId" clId="{1CEE3481-6CB9-4C9A-B017-8861D5D2950D}" dt="2024-11-05T01:12:28.821" v="79"/>
        <pc:sldMkLst>
          <pc:docMk/>
          <pc:sldMk cId="3661043104" sldId="304"/>
        </pc:sldMkLst>
        <pc:spChg chg="mod">
          <ac:chgData name="MOHAMED FARAAZMAN BIN FAROOQ S" userId="79243edb4dd310bc" providerId="LiveId" clId="{1CEE3481-6CB9-4C9A-B017-8861D5D2950D}" dt="2024-11-05T01:12:05.983" v="68" actId="3062"/>
          <ac:spMkLst>
            <pc:docMk/>
            <pc:sldMk cId="3661043104" sldId="304"/>
            <ac:spMk id="3" creationId="{8987165D-C90A-47C9-35B8-365FF15FCDF7}"/>
          </ac:spMkLst>
        </pc:spChg>
      </pc:sldChg>
      <pc:sldChg chg="modSp mod">
        <pc:chgData name="MOHAMED FARAAZMAN BIN FAROOQ S" userId="79243edb4dd310bc" providerId="LiveId" clId="{1CEE3481-6CB9-4C9A-B017-8861D5D2950D}" dt="2024-11-05T01:05:12.997" v="37" actId="2711"/>
        <pc:sldMkLst>
          <pc:docMk/>
          <pc:sldMk cId="231361972" sldId="305"/>
        </pc:sldMkLst>
        <pc:spChg chg="mod">
          <ac:chgData name="MOHAMED FARAAZMAN BIN FAROOQ S" userId="79243edb4dd310bc" providerId="LiveId" clId="{1CEE3481-6CB9-4C9A-B017-8861D5D2950D}" dt="2024-11-05T01:04:46.065" v="31" actId="108"/>
          <ac:spMkLst>
            <pc:docMk/>
            <pc:sldMk cId="231361972" sldId="305"/>
            <ac:spMk id="2" creationId="{BBA1CBCF-49C6-7ABC-BC7A-4692C7706706}"/>
          </ac:spMkLst>
        </pc:spChg>
        <pc:spChg chg="mod">
          <ac:chgData name="MOHAMED FARAAZMAN BIN FAROOQ S" userId="79243edb4dd310bc" providerId="LiveId" clId="{1CEE3481-6CB9-4C9A-B017-8861D5D2950D}" dt="2024-11-05T01:05:12.997" v="37" actId="2711"/>
          <ac:spMkLst>
            <pc:docMk/>
            <pc:sldMk cId="231361972" sldId="305"/>
            <ac:spMk id="3" creationId="{05E8D861-12D2-9ECB-6581-D4A13CFA4EF9}"/>
          </ac:spMkLst>
        </pc:spChg>
      </pc:sldChg>
      <pc:sldChg chg="modSp mod">
        <pc:chgData name="MOHAMED FARAAZMAN BIN FAROOQ S" userId="79243edb4dd310bc" providerId="LiveId" clId="{1CEE3481-6CB9-4C9A-B017-8861D5D2950D}" dt="2024-11-05T01:05:31.664" v="41" actId="108"/>
        <pc:sldMkLst>
          <pc:docMk/>
          <pc:sldMk cId="431180650" sldId="306"/>
        </pc:sldMkLst>
        <pc:spChg chg="mod">
          <ac:chgData name="MOHAMED FARAAZMAN BIN FAROOQ S" userId="79243edb4dd310bc" providerId="LiveId" clId="{1CEE3481-6CB9-4C9A-B017-8861D5D2950D}" dt="2024-11-05T01:05:31.664" v="41" actId="108"/>
          <ac:spMkLst>
            <pc:docMk/>
            <pc:sldMk cId="431180650" sldId="306"/>
            <ac:spMk id="3" creationId="{A88EE563-0540-3DD5-CA2D-FFAF2AA60C3F}"/>
          </ac:spMkLst>
        </pc:spChg>
        <pc:spChg chg="mod">
          <ac:chgData name="MOHAMED FARAAZMAN BIN FAROOQ S" userId="79243edb4dd310bc" providerId="LiveId" clId="{1CEE3481-6CB9-4C9A-B017-8861D5D2950D}" dt="2024-11-05T01:05:30.361" v="40" actId="108"/>
          <ac:spMkLst>
            <pc:docMk/>
            <pc:sldMk cId="431180650" sldId="306"/>
            <ac:spMk id="5" creationId="{C94FF635-781D-1F09-7069-0A7AB0E25D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DCC2-5EC6-4837-B9CE-AF89E26C7DF6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3FE44-3C93-45EF-9881-DF760C8A0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3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3FE44-3C93-45EF-9881-DF760C8A0A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6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3FE44-3C93-45EF-9881-DF760C8A0A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6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3FE44-3C93-45EF-9881-DF760C8A0A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49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5E212-9618-0D41-733E-A050A1C20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15CAD-0401-945B-3E3A-8E9E327F0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33359-1145-8D52-975E-BDE963400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E416B-D414-7CF7-2264-890266E64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3FE44-3C93-45EF-9881-DF760C8A0A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8083-DEE0-360B-29D7-49AE7561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41B6-CC50-3874-2ECB-58BFC4A06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D869D-914E-5465-E739-8478A27A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F7AA2-73EC-BC93-5CD8-7CE83AF7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4B908-C8E2-3372-2B9B-A3F112AC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4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AC5E-579A-E25A-5C48-6CACB6A0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BE3B1-A983-CC96-FBD0-F9AF86FF7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0F6A3-BAD6-4448-5B91-4A7EFEF3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8844B-18B2-5561-9A2A-83DE1E10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3902D-8A3F-41C5-9191-9F6FC8D9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0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ED2A44-E09E-A844-96F1-9CF2BBF74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3ACC3-A452-9B5C-7B6D-1BE1B2928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FAEDA-32BA-AA81-D24A-9A979F12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1699-9BB1-E9D1-8027-BAF59350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94824-16CD-0B4B-A1B4-D9CE5338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2B46-3317-507A-92F2-638299B3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563A-264E-D358-596E-8B38922B7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A911F-1881-ADC6-51CD-52C2BDE7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8D93A-483D-1CCD-FDBC-BB1EF35C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01167-C313-549D-A934-309574B4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74E2-9908-83D7-CB57-E3183DA5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68749-EE06-94BD-B45A-5F50B1065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DA5D0-AD66-89BA-91E5-8CD3DBC1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E19C3-CA50-201F-7F45-834A6E10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034EB-98D7-15CB-6B8D-A0F6E9A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2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F4CB-E08E-2EDA-35A8-1B23182B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92640-58E6-85DE-5121-D2F1FDDF1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13F0F-9B99-7972-F363-F4C150E2A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C47C9-8580-E61C-7CC8-02420727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4FC79-BBF2-AA6F-A106-0923B607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FF8C5-B092-1400-E0C4-A0EDCF3C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2F89-C69B-5842-1757-AFF3A75F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13A79-3BF4-5ECB-DAE6-1942E5B76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D6D0F-39C9-6681-555F-CA12BF72B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08EFA-BAE0-5256-5003-A0DBA98F7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DC870-943C-D8DE-369E-0B7C0217C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ACC38-1596-1C55-EBD8-1DDC2056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6352B5-8021-3021-CFFD-5F9DF26FD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26771-A2DE-DCE2-E609-9481D0B5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0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63E9-49E3-2A91-CA3E-854EE5F8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820F2-A96A-3C6E-054B-20EBC61D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32EFB-A443-D1DD-7EDE-A0533B13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E163D-F220-7ADF-DE85-431FBA55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5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ADEC0-CFD5-CFF1-EFB0-53AE0D61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E5A44-E32A-0EB1-E758-5632F978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F0C1-EB22-B5A4-6039-AD0D5F34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0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2768-463A-B431-3E16-B8516E3F6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1345B-DAA2-4EEC-2111-7F9D67684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0C18D-3B48-880C-94A4-49D2A46A2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06F3F-94EC-D89E-8FCB-5CEACBCC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3A101-5478-BCA0-22C7-44B72777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215B0-357F-BAC2-3C3F-C1D4573D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4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AA55-EFFC-231C-FFCB-55C16C23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2DB66-0AFF-AEF5-DC03-0753C8DE3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B20F9-689C-8666-0B65-91747DA79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E2C83-55D2-1DDF-415E-3B838790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08B6D-F138-66D7-6496-1442D71A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33C34-6310-CACF-0AC1-12FBA4D4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A2DF8-40A9-01E2-5173-AC620771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B8048-4A40-8E4E-8E4F-FE179DF9E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6FBA6-BC8E-0F8D-FEDE-8437FFC16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3AC4A-A4C4-4742-9255-DB1EEFA0198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9ABE9-8B4A-4885-8215-4147C3461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5633-6188-46DD-5E55-937913902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FB298-ECAF-4647-B0E8-D14F6F3E8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89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scherlund.blogspot.com/2020/03/pioneering-deep-learning-in-cyber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C27B76-EB8F-5FE6-3C87-A0EDA3E3F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mic Sans MS" panose="030F0702030302020204" pitchFamily="66" charset="0"/>
              </a:rPr>
            </a:b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mic Sans MS" panose="030F0702030302020204" pitchFamily="66" charset="0"/>
              </a:rPr>
              <a:t>Debugging Strategies in Deep Learning</a:t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mic Sans MS" panose="030F0702030302020204" pitchFamily="66" charset="0"/>
              </a:rPr>
            </a:b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04EA7-041A-39EE-78C0-42885B7D6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" r="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BEF7A-E932-6D24-E0D7-0A1FCD60D2C9}"/>
              </a:ext>
            </a:extLst>
          </p:cNvPr>
          <p:cNvSpPr txBox="1"/>
          <p:nvPr/>
        </p:nvSpPr>
        <p:spPr>
          <a:xfrm>
            <a:off x="612648" y="4430818"/>
            <a:ext cx="6373368" cy="2308324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/>
          <a:scene3d>
            <a:camera prst="perspective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spc="50" dirty="0">
                <a:ln w="7620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Mohamed Faiz				- 210171601030</a:t>
            </a:r>
          </a:p>
          <a:p>
            <a:r>
              <a:rPr lang="en-US" b="1" spc="50" dirty="0">
                <a:ln w="7620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Mohamed Faraazman Bin Farooq S 	- 210171601031</a:t>
            </a:r>
          </a:p>
          <a:p>
            <a:r>
              <a:rPr lang="en-US" b="1" spc="50" dirty="0">
                <a:ln w="7620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Mohamed Fouzan Ayubi K 		- 210171601032</a:t>
            </a:r>
          </a:p>
          <a:p>
            <a:r>
              <a:rPr lang="en-US" b="1" spc="50" dirty="0">
                <a:ln w="7620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Mohamed Irfan S 			- 210171601033</a:t>
            </a:r>
          </a:p>
          <a:p>
            <a:r>
              <a:rPr lang="en-US" b="1" spc="50" dirty="0">
                <a:ln w="7620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Mohamed Mafaz 				- 210171601034</a:t>
            </a:r>
          </a:p>
          <a:p>
            <a:r>
              <a:rPr lang="en-US" b="1" spc="50" dirty="0">
                <a:ln w="7620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Mohamed Nasar L 			- 210171601035</a:t>
            </a:r>
          </a:p>
          <a:p>
            <a:r>
              <a:rPr lang="en-US" b="1" spc="50" dirty="0">
                <a:ln w="7620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Mohamed Nowfal M 			- 210171601036</a:t>
            </a:r>
          </a:p>
          <a:p>
            <a:r>
              <a:rPr lang="en-US" b="1" spc="50" dirty="0">
                <a:ln w="7620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Mohamed Sakeel A 			- 210171601037</a:t>
            </a:r>
          </a:p>
        </p:txBody>
      </p:sp>
    </p:spTree>
    <p:extLst>
      <p:ext uri="{BB962C8B-B14F-4D97-AF65-F5344CB8AC3E}">
        <p14:creationId xmlns:p14="http://schemas.microsoft.com/office/powerpoint/2010/main" val="156120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BC757-9B31-4665-1798-D111DBC62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80A5-D378-CD5B-A3CB-3BF7CCBD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EB2D5-F03B-AAD0-3CAE-9566CE588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6A016-20F6-C9AE-5C71-ED86BB0D9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2" r="6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9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EE69E-7233-467D-78E4-52321CA6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7E76-969A-4846-575B-550E25AE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DA69-2D3F-C4A0-25C5-8C0A6852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86C92-0DD5-A48B-961B-83292E2F1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91" b="19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6306-1003-E8C9-1D2A-C54DDF5A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90374-1A42-F085-54D6-1128B6467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B90DC-CDD7-9B9C-83AD-5B079D6C9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104" b="1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9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960C-4EB9-B0F8-BEF9-170DBA2E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00" y="365125"/>
            <a:ext cx="10676600" cy="1325563"/>
          </a:xfrm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Emergency First Response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47783D-740F-C209-A796-882AAAE8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86" y="1485434"/>
            <a:ext cx="10483114" cy="5007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67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FADEC-155E-8915-87B5-8F8670EC9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6CA7-17C0-1C3C-C5B9-E00C3BD3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00" y="365125"/>
            <a:ext cx="10676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Dataset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49C65-6EF0-6EEA-342A-19D68E48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998"/>
            <a:ext cx="10515600" cy="504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061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4B350-BAE8-35C0-BFCF-2254A423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BCDD-9E05-E40D-D7E5-58D6215C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00" y="365125"/>
            <a:ext cx="10676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Dataset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AEF05-7F14-8FEC-1569-A8F98478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95347"/>
            <a:ext cx="10292255" cy="3299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60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6191B-08F2-36DD-C5DD-98852D67F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D8E8-C051-5594-3FBE-0DC1B3AD3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00" y="365125"/>
            <a:ext cx="10676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Data Normalization / Augmentation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009D3-F553-5A12-AE1C-A33674F66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162"/>
            <a:ext cx="10449872" cy="428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1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8605D-E330-3EB1-E0C9-CFDF0B039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595B3-A914-C189-5FC2-ACA9195B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00" y="365126"/>
            <a:ext cx="10676600" cy="11137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Implementation Issues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AC147-6D4E-D9C3-1562-742C7B32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37" y="1350226"/>
            <a:ext cx="10668925" cy="514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569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F857C0-D20F-6BD2-3ABB-09D76C32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D8F1-ACAF-04FF-DAD2-D52F9BA3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00" y="365126"/>
            <a:ext cx="10676600" cy="11137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Implementation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3CB46-CCFC-A2F4-E87E-F0E5BA58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3985"/>
            <a:ext cx="10501270" cy="534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31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D372D-6A69-3CCB-FEE6-9E38C62E3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B43F-4EE6-5CED-B0F1-5FC4A4D7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90" y="239002"/>
            <a:ext cx="10676600" cy="11137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Training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BE9D3-DA10-B225-C0FB-CC52A639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00" y="1147794"/>
            <a:ext cx="10676600" cy="527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85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3002-C0DA-E513-6877-0D89BB7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4708-5411-14B6-6833-CC1E59EC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4468A-9910-E37E-0119-7FB861ABC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66" b="26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64AAEA-B58A-5955-89BE-DFA6587F8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5771-775F-B9CD-C7CC-8B63B3F7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90" y="239002"/>
            <a:ext cx="10676600" cy="11137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Training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45756-F95E-201A-0DC2-3ECB7A4A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1" y="1782937"/>
            <a:ext cx="10828958" cy="329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0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51932-19ED-B6AF-8507-32C8D939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7DF7-5F3E-02BA-6C81-AF5DFE33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90" y="239002"/>
            <a:ext cx="10676600" cy="11137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Training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E6670-D3A6-7AAD-E91D-74DC877DC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6" y="1306646"/>
            <a:ext cx="10707028" cy="4244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182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33D8-CE89-B19A-21A9-9FB63AAA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25888-42F7-3EA6-7996-A5499A31B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FE5A7-E7FC-F7BD-84F4-D47BFBE48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3" b="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5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66E3-799B-E93B-B4FF-71A6F071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D88DB-533C-C96B-F46B-D4EE7DFB6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B990A-542F-230F-3F23-9C60EEA87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33" b="33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FF7A-78B3-9D79-182A-90512DE4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7EE8-C845-432A-DE6A-D42EE6A4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74F11-FB2B-8239-AC56-2784FBFC0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50" b="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3428-983C-F694-7A41-6F739767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8815-B2E8-5A39-6CC1-F0A8BFEB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232F5-8835-DB79-34F0-C88FEDF53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344" b="3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42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CBCF-49C6-7ABC-BC7A-4692C770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2279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Most-used model debugging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D861-12D2-9ECB-6581-D4A13CFA4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371600"/>
            <a:ext cx="11466576" cy="5121275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dirty="0">
                <a:latin typeface="Bodoni MT" panose="02070603080606020203" pitchFamily="18" charset="0"/>
                <a:ea typeface="+mj-ea"/>
                <a:cs typeface="+mj-cs"/>
              </a:rPr>
              <a:t>Sensitivity analysis  </a:t>
            </a:r>
          </a:p>
          <a:p>
            <a:r>
              <a:rPr lang="en-US" sz="1800" dirty="0">
                <a:latin typeface="Aptos Display" panose="020B0004020202020204" pitchFamily="34" charset="0"/>
              </a:rPr>
              <a:t>Sensitivity analysis is a statistical technique that </a:t>
            </a:r>
            <a:r>
              <a:rPr lang="en-US" sz="1800" b="1" dirty="0">
                <a:latin typeface="Aptos Display" panose="020B0004020202020204" pitchFamily="34" charset="0"/>
              </a:rPr>
              <a:t>estimates how sensitive a model, parameter,</a:t>
            </a:r>
            <a:r>
              <a:rPr lang="en-US" sz="1800" dirty="0">
                <a:latin typeface="Aptos Display" panose="020B0004020202020204" pitchFamily="34" charset="0"/>
              </a:rPr>
              <a:t> or other quantity is to </a:t>
            </a:r>
            <a:r>
              <a:rPr lang="en-US" sz="1800" b="1" dirty="0">
                <a:latin typeface="Aptos Display" panose="020B0004020202020204" pitchFamily="34" charset="0"/>
              </a:rPr>
              <a:t>changes</a:t>
            </a:r>
            <a:r>
              <a:rPr lang="en-US" sz="1800" dirty="0">
                <a:latin typeface="Aptos Display" panose="020B0004020202020204" pitchFamily="34" charset="0"/>
              </a:rPr>
              <a:t> in the </a:t>
            </a:r>
            <a:r>
              <a:rPr lang="en-US" sz="1800" b="1" dirty="0">
                <a:latin typeface="Aptos Display" panose="020B0004020202020204" pitchFamily="34" charset="0"/>
              </a:rPr>
              <a:t>input parameters </a:t>
            </a:r>
            <a:r>
              <a:rPr lang="en-US" sz="1800" dirty="0">
                <a:latin typeface="Aptos Display" panose="020B0004020202020204" pitchFamily="34" charset="0"/>
              </a:rPr>
              <a:t>from their nominal values. This analysis shows how a model reacts to unseen data, and what it predicts from given data. Developers often refer to it as the “What if” analysis. </a:t>
            </a:r>
          </a:p>
          <a:p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Aptos Display" panose="020B0004020202020204" pitchFamily="34" charset="0"/>
              </a:rPr>
              <a:t>Suppose we have a model that predicts housing prices will rise by 10% given a 10% rise in a specific area. </a:t>
            </a:r>
          </a:p>
          <a:p>
            <a:pPr lvl="1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ptos Display" panose="020B0004020202020204" pitchFamily="34" charset="0"/>
              </a:rPr>
              <a:t>To see if this is true, we simulate data where the population increases by 10%. If predictions are correct and housing prices increase by 10%, it’s done. However, if the prediction is off, for example, the predicted value of housing doesn’t change, then the model is sensitive to changes in one or more of its input variables. </a:t>
            </a:r>
            <a:r>
              <a:rPr lang="en-US" sz="1600" b="1" dirty="0">
                <a:latin typeface="Aptos Display" panose="020B0004020202020204" pitchFamily="34" charset="0"/>
              </a:rPr>
              <a:t>With sensitivity analysis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ptos Display" panose="020B0004020202020204" pitchFamily="34" charset="0"/>
              </a:rPr>
              <a:t>, we can figure out which input variable(s) are causing the problem. What if the prices increase by 10%, 20%, or 50%? It will help us demonstrate that prices are sensitive to changes in buyer traffic.</a:t>
            </a:r>
          </a:p>
          <a:p>
            <a:r>
              <a:rPr lang="en-US" sz="1800" dirty="0">
                <a:latin typeface="Aptos Display" panose="020B0004020202020204" pitchFamily="34" charset="0"/>
              </a:rPr>
              <a:t>The example above is a prediction of an unknown quantity (housing prices). </a:t>
            </a:r>
            <a:r>
              <a:rPr lang="en-US" sz="1800" b="1" dirty="0">
                <a:latin typeface="Aptos Display" panose="020B0004020202020204" pitchFamily="34" charset="0"/>
              </a:rPr>
              <a:t>For models that make predictions about known quantities (e.g. the stock market), sensitivity analysis is even more important</a:t>
            </a:r>
            <a:r>
              <a:rPr lang="en-US" sz="1800" dirty="0">
                <a:latin typeface="Aptos Display" panose="020B0004020202020204" pitchFamily="34" charset="0"/>
              </a:rPr>
              <a:t>. The What-if-tool is the best way to visually monitor the behavior of trained ML models, with minimal coding.</a:t>
            </a:r>
          </a:p>
          <a:p>
            <a:r>
              <a:rPr lang="en-US" sz="1800" dirty="0">
                <a:latin typeface="Aptos Display" panose="020B0004020202020204" pitchFamily="34" charset="0"/>
              </a:rPr>
              <a:t>Sensitivity analysis will help us study all the variables in depth. Because of this, predictions become more trustworthy. It also helps developers to recognize what could be improved in the</a:t>
            </a:r>
            <a:r>
              <a:rPr lang="en-US" sz="1800" b="1" dirty="0">
                <a:latin typeface="Aptos Display" panose="020B0004020202020204" pitchFamily="34" charset="0"/>
              </a:rPr>
              <a:t> future</a:t>
            </a:r>
            <a:r>
              <a:rPr lang="en-US" sz="1800" dirty="0">
                <a:latin typeface="Aptos Display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361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E563-0540-3DD5-CA2D-FFAF2AA60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438912"/>
            <a:ext cx="11192256" cy="5738051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dirty="0">
                <a:latin typeface="Bodoni MT" panose="02070603080606020203" pitchFamily="18" charset="0"/>
                <a:ea typeface="+mj-ea"/>
                <a:cs typeface="+mj-cs"/>
              </a:rPr>
              <a:t>Residual analysis</a:t>
            </a:r>
          </a:p>
          <a:p>
            <a:r>
              <a:rPr lang="en-US" sz="2000" b="0" i="0" dirty="0">
                <a:effectLst/>
                <a:latin typeface="Aptos Display" panose="020B0004020202020204" pitchFamily="34" charset="0"/>
              </a:rPr>
              <a:t>The most used method among data scientists and developers. It’s a </a:t>
            </a:r>
            <a:r>
              <a:rPr lang="en-US" sz="2000" b="1" i="0" dirty="0">
                <a:effectLst/>
                <a:latin typeface="Aptos Display" panose="020B0004020202020204" pitchFamily="34" charset="0"/>
              </a:rPr>
              <a:t>numeric evaluation of model errors and the difference between observed and predicted outcomes</a:t>
            </a:r>
            <a:r>
              <a:rPr lang="en-US" sz="2000" b="0" i="0" dirty="0">
                <a:effectLst/>
                <a:latin typeface="Aptos Display" panose="020B0004020202020204" pitchFamily="34" charset="0"/>
              </a:rPr>
              <a:t>. </a:t>
            </a:r>
          </a:p>
          <a:p>
            <a:r>
              <a:rPr lang="en-US" sz="2000" b="0" i="0" dirty="0">
                <a:effectLst/>
                <a:latin typeface="Aptos Display" panose="020B0004020202020204" pitchFamily="34" charset="0"/>
              </a:rPr>
              <a:t>Residual plots are very helpful in determining where a model is wrong (misclassifying data points). In simple terms, residuals can be calculated by subtracting predicted values from observed values. Classified as Quantile Plots and Scatter Plots</a:t>
            </a:r>
          </a:p>
          <a:p>
            <a:endParaRPr lang="en-US" sz="2000" dirty="0">
              <a:latin typeface="Aptos Display" panose="020B0004020202020204" pitchFamily="34" charset="0"/>
            </a:endParaRPr>
          </a:p>
        </p:txBody>
      </p:sp>
      <p:pic>
        <p:nvPicPr>
          <p:cNvPr id="1028" name="Picture 4" descr="Model debugging - residual analysis">
            <a:extLst>
              <a:ext uri="{FF2B5EF4-FFF2-40B4-BE49-F238E27FC236}">
                <a16:creationId xmlns:a16="http://schemas.microsoft.com/office/drawing/2014/main" id="{E831395F-F4D4-BCA4-C363-CD7718FC4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9" b="17862"/>
          <a:stretch/>
        </p:blipFill>
        <p:spPr bwMode="auto">
          <a:xfrm>
            <a:off x="487680" y="2532888"/>
            <a:ext cx="6007608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FF635-781D-1F09-7069-0A7AB0E25DF0}"/>
              </a:ext>
            </a:extLst>
          </p:cNvPr>
          <p:cNvSpPr txBox="1"/>
          <p:nvPr/>
        </p:nvSpPr>
        <p:spPr>
          <a:xfrm>
            <a:off x="6986016" y="2951494"/>
            <a:ext cx="47426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effectLst/>
                <a:latin typeface="IBM Plex Sans" panose="020B0503050203000203" pitchFamily="34" charset="0"/>
              </a:rPr>
              <a:t>Residuals = Observed Values (Inflation for above image) – Predicted values </a:t>
            </a:r>
          </a:p>
          <a:p>
            <a:pPr algn="ctr"/>
            <a:endParaRPr lang="en-US" b="1" i="0" dirty="0">
              <a:effectLst/>
              <a:latin typeface="IBM Plex Sans" panose="020B0503050203000203" pitchFamily="34" charset="0"/>
            </a:endParaRPr>
          </a:p>
          <a:p>
            <a:pPr algn="l"/>
            <a:r>
              <a:rPr lang="en-US" sz="1600" b="1" i="0" dirty="0">
                <a:effectLst/>
                <a:latin typeface="IBM Plex Sans" panose="020B0503050203000203" pitchFamily="34" charset="0"/>
              </a:rPr>
              <a:t>So, let’s take the case of June 2020. The observed value of inflation was 2.2% and the predicted value of the model is 1.9, so the residual is 0.3. A small residual value often means the model is correct, and a large residual value often means that something is wrong with the model.</a:t>
            </a:r>
          </a:p>
        </p:txBody>
      </p:sp>
    </p:spTree>
    <p:extLst>
      <p:ext uri="{BB962C8B-B14F-4D97-AF65-F5344CB8AC3E}">
        <p14:creationId xmlns:p14="http://schemas.microsoft.com/office/powerpoint/2010/main" val="43118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7165D-C90A-47C9-35B8-365FF15FC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0856" y="2976371"/>
            <a:ext cx="4590288" cy="90525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Rounded MT Bold" panose="020F0704030504030204" pitchFamily="34" charset="0"/>
              </a:rPr>
              <a:t>THANKYOU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04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DB450-5A71-BE4A-04A5-F64F4169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0B47-DA8F-11F9-93D2-8F51CF34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C39A-B263-B84F-FAB5-4A1C9CFF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9A90F-88CB-754E-EFC0-0A02F3EC7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46" b="14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5C6E6-7900-6FA7-E167-9F5D593D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BDDC-D787-E309-591F-B2656584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0CDC6-75D9-933E-8AD3-D221B3CA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ABEC7-EA24-28B3-8FE3-03496B14D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00" b="40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5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2FD52-E3D2-6400-0155-04BA03852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43D4-8FF0-4C2D-2DF6-6246A531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8CC6F-09EF-FFCC-89E3-9AD5AC4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6706D-72D7-5CD1-FA88-7A5420510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81" b="3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6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6021-1E4C-7860-D77A-CA92E9F84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4821-5EEB-169B-9677-0742A993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F451-FA97-0FBC-E6B8-6474847A7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ECBE5-38F5-3F3D-3225-6B9AF3ABF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24" b="32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2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E8D1E-0A43-4683-1893-ACE670A21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A65E-AFCB-CC54-2B9D-E02431C6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C5755-9E40-88D4-26A9-104DB8B1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2CCA4-3099-FF1B-74DB-5785747FB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3" r="11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0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78FC1-9084-CEFD-9C8A-8770915F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D661-A6AF-30CF-6E46-924FD996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FFD07-8F6F-366C-AD6B-5A778ACF6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F845E-178C-10FE-D4A9-E165285B2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98" b="29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37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019E1-4227-2566-1A7B-9B29C4CE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9E40-9385-6E7C-C9B5-7E521F78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55C2-7B1C-9E15-9AE8-3D766A365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3D239-275D-2D6C-76FB-59E02398C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3" r="3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9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537</Words>
  <Application>Microsoft Office PowerPoint</Application>
  <PresentationFormat>Widescreen</PresentationFormat>
  <Paragraphs>36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Aptos Display</vt:lpstr>
      <vt:lpstr>Arial</vt:lpstr>
      <vt:lpstr>Arial Rounded MT Bold</vt:lpstr>
      <vt:lpstr>Bahnschrift</vt:lpstr>
      <vt:lpstr>Bodoni MT</vt:lpstr>
      <vt:lpstr>Calibri</vt:lpstr>
      <vt:lpstr>Calibri Light</vt:lpstr>
      <vt:lpstr>Comic Sans MS</vt:lpstr>
      <vt:lpstr>IBM Plex Sans</vt:lpstr>
      <vt:lpstr>Office Theme</vt:lpstr>
      <vt:lpstr> Debugging Strategies in Deep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Emergency First Response</vt:lpstr>
      <vt:lpstr>Dataset Issues</vt:lpstr>
      <vt:lpstr>Dataset Issues</vt:lpstr>
      <vt:lpstr>Data Normalization / Augmentation Issues</vt:lpstr>
      <vt:lpstr>Implementation Issues</vt:lpstr>
      <vt:lpstr>Implementation Issues</vt:lpstr>
      <vt:lpstr>Training Issues</vt:lpstr>
      <vt:lpstr>Training Issues</vt:lpstr>
      <vt:lpstr>Training Issues</vt:lpstr>
      <vt:lpstr>PowerPoint Presentation</vt:lpstr>
      <vt:lpstr>PowerPoint Presentation</vt:lpstr>
      <vt:lpstr>PowerPoint Presentation</vt:lpstr>
      <vt:lpstr>PowerPoint Presentation</vt:lpstr>
      <vt:lpstr>Most-used model debugging strategies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FARAAZMAN BIN FAROOQ S</dc:creator>
  <cp:lastModifiedBy>MOHAMED FARAAZMAN BIN FAROOQ S</cp:lastModifiedBy>
  <cp:revision>36</cp:revision>
  <dcterms:created xsi:type="dcterms:W3CDTF">2024-10-31T09:42:30Z</dcterms:created>
  <dcterms:modified xsi:type="dcterms:W3CDTF">2024-11-05T01:13:26Z</dcterms:modified>
</cp:coreProperties>
</file>